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iLIarmzge+skBj9v+ABsmAN+kc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88b72e6a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d88b72e6a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88b72e6a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d88b72e6a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88b72e6a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d88b72e6a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88b72e6a6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d88b72e6a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6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hyperlink" Target="https://scikit-learn.org/stable/modules/generated/sklearn.ensemble.AdaBoostRegressor.html?highlight=adaboost#sklearn.ensemble.AdaBoostRegressor" TargetMode="External"/><Relationship Id="rId5" Type="http://schemas.openxmlformats.org/officeDocument/2006/relationships/hyperlink" Target="https://scikit-learn.org/stable/modules/generated/sklearn.ensemble.AdaBoostClassifier.html?highlight=adaboost#sklearn.ensemble.AdaBoostClassifier" TargetMode="External"/><Relationship Id="rId6" Type="http://schemas.openxmlformats.org/officeDocument/2006/relationships/hyperlink" Target="https://scikit-learn.org/stable/modules/generated/sklearn.ensemble.GradientBoostingRegressor.html#sklearn.ensemble.GradientBoostingRegressor" TargetMode="External"/><Relationship Id="rId7" Type="http://schemas.openxmlformats.org/officeDocument/2006/relationships/hyperlink" Target="https://scikit-learn.org/stable/modules/generated/sklearn.ensemble.GradientBoostingClassifier.html#sklearn.ensemble.GradientBoostingClassifier" TargetMode="External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hyperlink" Target="https://machinelearningmastery.com/stacking-ensemble-machine-learning-with-pytho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Boosting and stacking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88b72e6a6_0_2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SEQUENTIAL ENSEMBLE METHODS: BOOSTING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d88b72e6a6_0_2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d88b72e6a6_0_2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set of methods each prediction is an improvement over the previous prediction trying to predict the errors of the previous model.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d88b72e6a6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0150" y="2776000"/>
            <a:ext cx="269557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88b72e6a6_0_42"/>
          <p:cNvSpPr txBox="1"/>
          <p:nvPr>
            <p:ph type="title"/>
          </p:nvPr>
        </p:nvSpPr>
        <p:spPr>
          <a:xfrm>
            <a:off x="616500" y="837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SEQUENTIAL ENSEMBLE METHODS:</a:t>
            </a:r>
            <a:endParaRPr b="1" sz="21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d88b72e6a6_0_42"/>
          <p:cNvSpPr txBox="1"/>
          <p:nvPr>
            <p:ph idx="1" type="body"/>
          </p:nvPr>
        </p:nvSpPr>
        <p:spPr>
          <a:xfrm>
            <a:off x="768350" y="1410175"/>
            <a:ext cx="75660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Adaptive boosting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training made upon misclassified observations.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Increase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weight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of sample observations in the training data set,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where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observations are hard to classify.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Gradient boosting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trains to minimise loss using residual error,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Decision trees based on purity scores are added to the model, against the prior decision tree residual error.</a:t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000"/>
              <a:t> </a:t>
            </a:r>
            <a:endParaRPr sz="20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88b72e6a6_0_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SEQUENTIAL ENSEMBLE METHODS: BOOSTING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d88b72e6a6_0_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d88b72e6a6_0_33"/>
          <p:cNvSpPr txBox="1"/>
          <p:nvPr/>
        </p:nvSpPr>
        <p:spPr>
          <a:xfrm>
            <a:off x="5442550" y="1509175"/>
            <a:ext cx="2947800" cy="30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Adaboost: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b="0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sklearn adaboost regressor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b="0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sklearn adaboost classifier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Gradient boosting: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b="0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6"/>
              </a:rPr>
              <a:t>sklearn gradient boosting regressor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b="0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sklearn gradient boosting classifier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gd88b72e6a6_0_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8400" y="1951425"/>
            <a:ext cx="4843800" cy="20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88b72e6a6_0_315"/>
          <p:cNvSpPr txBox="1"/>
          <p:nvPr>
            <p:ph type="title"/>
          </p:nvPr>
        </p:nvSpPr>
        <p:spPr>
          <a:xfrm>
            <a:off x="549700" y="828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STACKING</a:t>
            </a:r>
            <a:endParaRPr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gd88b72e6a6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600" y="1649875"/>
            <a:ext cx="5210501" cy="2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d88b72e6a6_0_315"/>
          <p:cNvSpPr txBox="1"/>
          <p:nvPr>
            <p:ph idx="1" type="body"/>
          </p:nvPr>
        </p:nvSpPr>
        <p:spPr>
          <a:xfrm>
            <a:off x="6172900" y="841975"/>
            <a:ext cx="2196900" cy="4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●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tacked generalisation: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Given multiple models that are skillful in different ways, and the observed errors are uncorrelated, how to choose which to trust?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new super learner model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learns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how to best combine 2+ predictions of base machine learning algorithms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base models chosen are typically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different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(unlike bagging)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single simple meta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model is then used to combine eg linear regression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 </a:t>
            </a:r>
            <a:endParaRPr sz="1600"/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250" name="Google Shape;250;gd88b72e6a6_0_315"/>
          <p:cNvSpPr txBox="1"/>
          <p:nvPr/>
        </p:nvSpPr>
        <p:spPr>
          <a:xfrm>
            <a:off x="637600" y="3802050"/>
            <a:ext cx="143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Source </a:t>
            </a:r>
            <a:r>
              <a:rPr b="0" i="0" lang="en" sz="1100" u="sng" cap="none" strike="noStrik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 mastery</a:t>
            </a:r>
            <a:endParaRPr b="0" i="0" sz="1100" u="none" cap="none" strike="noStrike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